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58" r:id="rId5"/>
    <p:sldId id="1143" r:id="rId6"/>
    <p:sldId id="1155" r:id="rId7"/>
    <p:sldId id="1156" r:id="rId8"/>
    <p:sldId id="115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主要介绍了被称为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杭州六龙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的四家科技公司。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88" y="1052736"/>
            <a:ext cx="10613436" cy="11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618069"/>
              </p:ext>
            </p:extLst>
          </p:nvPr>
        </p:nvGraphicFramePr>
        <p:xfrm>
          <a:off x="360854" y="1628800"/>
          <a:ext cx="11485848" cy="3981422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513130569"/>
                    </a:ext>
                  </a:extLst>
                </a:gridCol>
              </a:tblGrid>
              <a:tr h="160017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en-US" altLang="zh-CN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These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days, six amazing companies from Hangzhou have got much attention around the world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call them the “Six Dragons”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companies are doing great things in the field of technology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 look at some of them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476815"/>
                  </a:ext>
                </a:extLst>
              </a:tr>
              <a:tr h="200022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DeepSeek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most well-known “dragon” builds AI tools that can understand languages, answer questions, and even design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its most popular products is also called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DeepSeek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logo is a whale and it is free to use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helps students and teachers across the world use AI conveniently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274715"/>
                  </a:ext>
                </a:extLst>
              </a:tr>
            </a:tbl>
          </a:graphicData>
        </a:graphic>
      </p:graphicFrame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请从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五个选项中选出与空白处对应的最佳选项。选项中有一项是多余选项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1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1700808"/>
            <a:ext cx="8839061" cy="648072"/>
          </a:xfrm>
          <a:prstGeom prst="rect">
            <a:avLst/>
          </a:prstGeom>
        </p:spPr>
      </p:pic>
      <p:pic>
        <p:nvPicPr>
          <p:cNvPr id="5" name="ef116.jpg" descr="id:2147509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5639622"/>
            <a:ext cx="864096" cy="864096"/>
          </a:xfrm>
          <a:prstGeom prst="rect">
            <a:avLst/>
          </a:prstGeom>
        </p:spPr>
      </p:pic>
      <p:pic>
        <p:nvPicPr>
          <p:cNvPr id="6" name="ef117.jpg" descr="id:21475090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02918" y="5639622"/>
            <a:ext cx="864096" cy="864096"/>
          </a:xfrm>
          <a:prstGeom prst="rect">
            <a:avLst/>
          </a:prstGeom>
        </p:spPr>
      </p:pic>
      <p:pic>
        <p:nvPicPr>
          <p:cNvPr id="7" name="ef118.jpg" descr="id:214750907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97291" y="5736821"/>
            <a:ext cx="983346" cy="669698"/>
          </a:xfrm>
          <a:prstGeom prst="rect">
            <a:avLst/>
          </a:prstGeom>
        </p:spPr>
      </p:pic>
      <p:pic>
        <p:nvPicPr>
          <p:cNvPr id="8" name="ef119.jpg" descr="id:214750908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493120" y="5639622"/>
            <a:ext cx="635588" cy="931749"/>
          </a:xfrm>
          <a:prstGeom prst="rect">
            <a:avLst/>
          </a:prstGeom>
        </p:spPr>
      </p:pic>
      <p:pic>
        <p:nvPicPr>
          <p:cNvPr id="9" name="ef120.jpg" descr="id:214750908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054400" y="5639622"/>
            <a:ext cx="983545" cy="90709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8770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94920" y="384120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3290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well-known ‘dragon’ builds AI tools... its most popular products is also called DeepSeek. Its logo is a whale”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那个最著名的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开发的人工智能工具可以理解语言、回答问题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甚至设计项目。该公司最受欢迎的产品之一也被称为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。它的标志是一头鲸鱼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）以及图片可知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项是鲸鱼图案。故选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9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Game Science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Wukong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takes the world by storm, the “dragon” behind it has also caught attention in the game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industry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game focuses on using scientific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methods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improved player experience by mixing Chinese culture and technology in new ways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 bwMode="auto">
          <a:xfrm>
            <a:off x="334566" y="908720"/>
            <a:ext cx="11521280" cy="280831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ef116.jpg" descr="id:21475090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3840503"/>
            <a:ext cx="864096" cy="864096"/>
          </a:xfrm>
          <a:prstGeom prst="rect">
            <a:avLst/>
          </a:prstGeom>
        </p:spPr>
      </p:pic>
      <p:pic>
        <p:nvPicPr>
          <p:cNvPr id="6" name="ef117.jpg" descr="id:21475090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3840503"/>
            <a:ext cx="864096" cy="864096"/>
          </a:xfrm>
          <a:prstGeom prst="rect">
            <a:avLst/>
          </a:prstGeom>
        </p:spPr>
      </p:pic>
      <p:pic>
        <p:nvPicPr>
          <p:cNvPr id="7" name="ef118.jpg" descr="id:21475090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97291" y="3937702"/>
            <a:ext cx="983346" cy="669698"/>
          </a:xfrm>
          <a:prstGeom prst="rect">
            <a:avLst/>
          </a:prstGeom>
        </p:spPr>
      </p:pic>
      <p:pic>
        <p:nvPicPr>
          <p:cNvPr id="8" name="ef119.jpg" descr="id:21475090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93120" y="3789040"/>
            <a:ext cx="635588" cy="931749"/>
          </a:xfrm>
          <a:prstGeom prst="rect">
            <a:avLst/>
          </a:prstGeom>
        </p:spPr>
      </p:pic>
      <p:pic>
        <p:nvPicPr>
          <p:cNvPr id="9" name="ef120.jpg" descr="id:214750908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054400" y="3840503"/>
            <a:ext cx="983545" cy="90709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0779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6552" y="105273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708147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“Game Science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sz="2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the world by storm, the ‘dragon’ behind it has also caught attention in the game industry ...”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随着《黑神话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悟空》风靡全球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其背后的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头公司也引起了游戏行业的关注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）以及图片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项是《黑神话：悟空》的宣传图像。故选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491161"/>
              </p:ext>
            </p:extLst>
          </p:nvPr>
        </p:nvGraphicFramePr>
        <p:xfrm>
          <a:off x="406574" y="829816"/>
          <a:ext cx="11449272" cy="2095128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153267371"/>
                    </a:ext>
                  </a:extLst>
                </a:gridCol>
              </a:tblGrid>
              <a:tr h="209512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Unitree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third “dragon” is famous for its creative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robots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learn dance moves like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humans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2025 CCTV Spring Festival Gala, they gave a special show called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YangBot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amazed people in the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one fan said, “It’s like watching the future and past dance together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850005"/>
                  </a:ext>
                </a:extLst>
              </a:tr>
            </a:tbl>
          </a:graphicData>
        </a:graphic>
      </p:graphicFrame>
      <p:pic>
        <p:nvPicPr>
          <p:cNvPr id="5" name="ef116.jpg" descr="id:21475090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3025963"/>
            <a:ext cx="864096" cy="864096"/>
          </a:xfrm>
          <a:prstGeom prst="rect">
            <a:avLst/>
          </a:prstGeom>
        </p:spPr>
      </p:pic>
      <p:pic>
        <p:nvPicPr>
          <p:cNvPr id="6" name="ef117.jpg" descr="id:21475090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3025963"/>
            <a:ext cx="864096" cy="864096"/>
          </a:xfrm>
          <a:prstGeom prst="rect">
            <a:avLst/>
          </a:prstGeom>
        </p:spPr>
      </p:pic>
      <p:pic>
        <p:nvPicPr>
          <p:cNvPr id="7" name="ef118.jpg" descr="id:21475090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97291" y="3123162"/>
            <a:ext cx="983346" cy="669698"/>
          </a:xfrm>
          <a:prstGeom prst="rect">
            <a:avLst/>
          </a:prstGeom>
        </p:spPr>
      </p:pic>
      <p:pic>
        <p:nvPicPr>
          <p:cNvPr id="8" name="ef119.jpg" descr="id:21475090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93120" y="2974500"/>
            <a:ext cx="635588" cy="931749"/>
          </a:xfrm>
          <a:prstGeom prst="rect">
            <a:avLst/>
          </a:prstGeom>
        </p:spPr>
      </p:pic>
      <p:pic>
        <p:nvPicPr>
          <p:cNvPr id="9" name="ef120.jpg" descr="id:214750908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054400" y="3025963"/>
            <a:ext cx="983545" cy="90709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263429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9339" y="104711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60854" y="3967076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Unitree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‘dragon’ is famous for its creative robots ... ‘It’s like watching the future and past dance together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Unitree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第三条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以其创意机器人而闻名。它们可以像人类一样学习舞蹈动作。在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年的中央电视台春节联欢晚会上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它们表演了一个特别的节目叫《秧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震惊了全世界的人。正如一位粉丝所说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这就像看未来和过去一起跳舞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项是机器人跳舞的形象。故选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331530"/>
              </p:ext>
            </p:extLst>
          </p:nvPr>
        </p:nvGraphicFramePr>
        <p:xfrm>
          <a:off x="406574" y="764704"/>
          <a:ext cx="1137726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2065989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 smtClean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BrainCo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Another “dragon” makes products that can read human brains and help treat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diseases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example, with a tool on the head, users can stay calm and study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product is making the future of brain technology real—and it’s all about helping people do more with their minds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981275"/>
                  </a:ext>
                </a:extLst>
              </a:tr>
            </a:tbl>
          </a:graphicData>
        </a:graphic>
      </p:graphicFrame>
      <p:pic>
        <p:nvPicPr>
          <p:cNvPr id="4" name="ef116.jpg" descr="id:21475090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3552471"/>
            <a:ext cx="864096" cy="864096"/>
          </a:xfrm>
          <a:prstGeom prst="rect">
            <a:avLst/>
          </a:prstGeom>
        </p:spPr>
      </p:pic>
      <p:pic>
        <p:nvPicPr>
          <p:cNvPr id="5" name="ef117.jpg" descr="id:21475090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3552471"/>
            <a:ext cx="864096" cy="864096"/>
          </a:xfrm>
          <a:prstGeom prst="rect">
            <a:avLst/>
          </a:prstGeom>
        </p:spPr>
      </p:pic>
      <p:pic>
        <p:nvPicPr>
          <p:cNvPr id="6" name="ef118.jpg" descr="id:21475090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97291" y="3649670"/>
            <a:ext cx="983346" cy="669698"/>
          </a:xfrm>
          <a:prstGeom prst="rect">
            <a:avLst/>
          </a:prstGeom>
        </p:spPr>
      </p:pic>
      <p:pic>
        <p:nvPicPr>
          <p:cNvPr id="7" name="ef119.jpg" descr="id:21475090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93120" y="3501008"/>
            <a:ext cx="635588" cy="931749"/>
          </a:xfrm>
          <a:prstGeom prst="rect">
            <a:avLst/>
          </a:prstGeom>
        </p:spPr>
      </p:pic>
      <p:pic>
        <p:nvPicPr>
          <p:cNvPr id="8" name="ef120.jpg" descr="id:214750908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054400" y="3552471"/>
            <a:ext cx="983545" cy="907093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8993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内容占位符 3"/>
          <p:cNvSpPr>
            <a:spLocks noGrp="1"/>
          </p:cNvSpPr>
          <p:nvPr>
            <p:ph idx="1"/>
          </p:nvPr>
        </p:nvSpPr>
        <p:spPr>
          <a:xfrm>
            <a:off x="334566" y="436103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“BrainCo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‘dragon’ makes products that can read human brains ... with a tool on the head”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BrainCo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生产可以读取人脑并帮助治疗疾病的产品。比如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头上有个仪器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是头上戴仪器的形象。故选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1048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company’s product are you interested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+++++++++++++++++++++++++++++++++++++++++++++++++++++++++++++++++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8582" y="2605609"/>
            <a:ext cx="1080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I am interested in </a:t>
            </a:r>
            <a:r>
              <a:rPr lang="en-US" altLang="zh-CN" sz="2400" dirty="0" err="1"/>
              <a:t>DeepSeek’s</a:t>
            </a:r>
            <a:r>
              <a:rPr lang="en-US" altLang="zh-CN" sz="2400" dirty="0"/>
              <a:t> product because it is free and powerful.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109189"/>
            <a:ext cx="11485848" cy="168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观点态度题。根据个人观点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的产品很感兴趣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因为它是免费的且功能强大。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interested in DeepSeek’s product because it is free and powerful.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71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899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